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6" d="100"/>
          <a:sy n="136" d="100"/>
        </p:scale>
        <p:origin x="96" y="-21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F81D1-716B-436B-B151-A36AAAC44409}" type="datetimeFigureOut">
              <a:rPr lang="hr-HR" smtClean="0"/>
              <a:t>31.8.2022.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657C48-7EDE-491D-91E4-BFC3C837CE0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16249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657C48-7EDE-491D-91E4-BFC3C837CE04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8840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6000" r="-6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0847"/>
            <a:ext cx="8305800" cy="5257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Hrvatski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institut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povijest</a:t>
            </a:r>
            <a:endParaRPr lang="hr-H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hr-H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r-H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ima čast pozvati Vas na okrugli stol </a:t>
            </a:r>
          </a:p>
          <a:p>
            <a:pPr algn="ctr"/>
            <a:endParaRPr lang="en-US" dirty="0">
              <a:solidFill>
                <a:srgbClr val="666666"/>
              </a:solidFill>
              <a:latin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hr-HR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„Što je novo u povijesti Habsburške Monarhije?”</a:t>
            </a:r>
            <a:endParaRPr lang="en-US" sz="2000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r-H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kao 6. kolokvij serije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Modeli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iskustva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intelektualnog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transfera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razdoblju</a:t>
            </a:r>
            <a:r>
              <a:rPr lang="hr-HR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(proto)</a:t>
            </a:r>
            <a:r>
              <a:rPr lang="en-US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modernizacije</a:t>
            </a:r>
            <a:endParaRPr lang="hr-HR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r-H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suradnji s Poslijediplomskim doktorskim studijem </a:t>
            </a:r>
            <a:r>
              <a:rPr lang="hr-HR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predmoderne</a:t>
            </a:r>
            <a:r>
              <a:rPr lang="hr-H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povijesti</a:t>
            </a:r>
          </a:p>
          <a:p>
            <a:pPr algn="ctr"/>
            <a:endParaRPr lang="hr-H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hr-H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koji će se održati u </a:t>
            </a:r>
            <a:r>
              <a:rPr lang="hr-H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dvorani D4 Filozofskog fakulteta u Zagrebu</a:t>
            </a:r>
            <a:r>
              <a:rPr lang="hr-H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hr-H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Ulica Ivana Lučića 3, Zagreb</a:t>
            </a:r>
          </a:p>
          <a:p>
            <a:pPr algn="ctr"/>
            <a:r>
              <a:rPr lang="hr-H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subotu, 17. rujna 2022., 10-12 h 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Izlagači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hr-H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r-H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sc. Veronika </a:t>
            </a:r>
            <a:r>
              <a:rPr lang="hr-HR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Čapska</a:t>
            </a:r>
            <a:r>
              <a:rPr lang="hr-H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Češka akademija znanosti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</a:t>
            </a:r>
            <a:r>
              <a:rPr lang="hr-HR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</a:t>
            </a:r>
            <a:r>
              <a:rPr lang="hr-H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 filozofiju</a:t>
            </a:r>
          </a:p>
          <a:p>
            <a:pPr algn="just"/>
            <a:r>
              <a:rPr lang="en-US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Textual practices and collaborative agency in Central Europe in the Eighteenth Century </a:t>
            </a:r>
            <a:endParaRPr lang="hr-HR" sz="1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endParaRPr lang="it-IT" sz="1400" b="1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hr-H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sc. Jonathan Singerton</a:t>
            </a:r>
            <a:r>
              <a:rPr lang="hr-H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r-HR" sz="14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Sveučilište u Innsbrucku</a:t>
            </a:r>
            <a:endParaRPr lang="hr-H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r-HR" sz="1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Towards</a:t>
            </a:r>
            <a:r>
              <a:rPr lang="hr-HR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Global </a:t>
            </a:r>
            <a:r>
              <a:rPr lang="hr-HR" sz="1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Histories</a:t>
            </a:r>
            <a:r>
              <a:rPr lang="hr-HR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the Habsburg </a:t>
            </a:r>
            <a:r>
              <a:rPr lang="hr-HR" sz="1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Lands</a:t>
            </a:r>
            <a:r>
              <a:rPr lang="hr-HR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r-HR" sz="14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</a:t>
            </a:r>
            <a:r>
              <a:rPr lang="hr-HR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1500-1900</a:t>
            </a:r>
            <a:r>
              <a:rPr lang="hr-HR" sz="1400" cap="small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Dr.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hr-H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sc. </a:t>
            </a:r>
            <a:r>
              <a:rPr lang="hr-HR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Teodora Shek Brnardić, </a:t>
            </a:r>
            <a:r>
              <a:rPr kumimoji="0" lang="hr-HR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Hrvatski institut za povijest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Što</a:t>
            </a: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je to </a:t>
            </a:r>
            <a:r>
              <a:rPr kumimoji="0" lang="en-US" sz="1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katoličko</a:t>
            </a: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1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prosvjetiteljstvo</a:t>
            </a: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? </a:t>
            </a:r>
            <a:r>
              <a:rPr kumimoji="0" lang="en-US" sz="1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Pristupi</a:t>
            </a:r>
            <a:r>
              <a:rPr kumimoji="0" lang="en-US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hr-HR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 modeli </a:t>
            </a:r>
            <a:r>
              <a:rPr kumimoji="0" lang="en-US" sz="14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istraživanj</a:t>
            </a:r>
            <a:r>
              <a:rPr kumimoji="0" lang="hr-HR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a</a:t>
            </a:r>
            <a:endParaRPr lang="hr-H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9" y="5722141"/>
            <a:ext cx="921573" cy="92157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9449" y="5722141"/>
            <a:ext cx="1697205" cy="70499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5C0FE2B-76B6-4519-ABCE-2548FE03CB42}"/>
              </a:ext>
            </a:extLst>
          </p:cNvPr>
          <p:cNvSpPr txBox="1"/>
          <p:nvPr/>
        </p:nvSpPr>
        <p:spPr>
          <a:xfrm>
            <a:off x="2268037" y="5710817"/>
            <a:ext cx="4371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Znanstveni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kolokvij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organiziran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sklopu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projekta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Europski</a:t>
            </a: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korijeni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moderne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Hrvatske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transfer </a:t>
            </a:r>
            <a:r>
              <a:rPr lang="en-US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ideja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političkom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kulturnom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polju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18. </a:t>
            </a:r>
            <a:r>
              <a:rPr lang="en-US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19. </a:t>
            </a:r>
            <a:r>
              <a:rPr lang="en-US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stoljeću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HRZZ, IP-2018-01-2539</a:t>
            </a:r>
            <a:endParaRPr lang="en-US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D2802319-A04A-855A-20D3-3C629CCAC36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14993" r="2573" b="13210"/>
          <a:stretch/>
        </p:blipFill>
        <p:spPr>
          <a:xfrm>
            <a:off x="1384728" y="5811254"/>
            <a:ext cx="740763" cy="545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773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176</Words>
  <Application>Microsoft Office PowerPoint</Application>
  <PresentationFormat>Prikaz na zaslonu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6" baseType="lpstr">
      <vt:lpstr>Arial</vt:lpstr>
      <vt:lpstr>Calibri</vt:lpstr>
      <vt:lpstr>Open Sans</vt:lpstr>
      <vt:lpstr>Times New Roman</vt:lpstr>
      <vt:lpstr>Office Theme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Gost</dc:creator>
  <cp:lastModifiedBy>Teodora Shek Brnardić</cp:lastModifiedBy>
  <cp:revision>28</cp:revision>
  <dcterms:created xsi:type="dcterms:W3CDTF">2006-08-16T00:00:00Z</dcterms:created>
  <dcterms:modified xsi:type="dcterms:W3CDTF">2022-08-31T14:41:19Z</dcterms:modified>
</cp:coreProperties>
</file>